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7933-D49A-9C4B-8EE2-E5DA45A6A4DC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1859-736A-614D-9BA6-DAD812A7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8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D931-C36A-5C47-92C8-0D872C2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EAC6A-33AF-CC48-A4F7-BF1C09DD7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A14E07-8A4D-2F48-BC58-D98EDD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F8E2-2C20-024E-B440-B661BC55EA4E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1B44-9BF2-3D42-B82B-17148C4B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1E7CF-9105-DC4D-B6C4-DDE31086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8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83AC-E47C-E143-A0B5-BAA3A347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5649-EC7F-DD47-A11E-B4F46D6DA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F94439-F5FC-F645-873F-8A1081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C84A-5022-274D-8350-EAFBD7E3DFC7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6537D-1D4B-6045-885D-579E377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F3F24-7FEF-854D-823A-062A8997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6D0C3D-C1AA-A64E-92CB-54FEA6B66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0798FE-FBD1-8347-8EF9-61F077F4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43AE1-0C0E-4948-93FD-410EF5EA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1C9B-0E1E-C846-8CE4-0A280BF14F7D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48E17-2DCA-FA43-BFA8-892C255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84E3-0BB9-4341-B200-4C0BCAE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76D3C-10AF-684F-9A90-481799F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5E85B-0A27-4146-B821-9C799767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5A60E-3EF7-B640-8B83-DBF1B31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DEF-3AA5-2743-BB5B-8BA5B57ED0FD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400A0-5920-774A-B314-97332796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9A0A6-933B-974B-B384-6A4FFCAA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D02A-CB21-EB4C-8625-18E7E0D9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2DAE5-0813-904A-BC2C-5136F574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F0818D-C53C-8E4D-89DD-8AD47A98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47D1-81B5-5546-93AC-2C24365D01B4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1C33A-21EB-214B-B6D2-C25CA4A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0FE47-4E4E-2A4D-BCD8-F54F754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B2CCF-52C4-654E-A7D7-CDF8D1A3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70B07-2E89-564E-886B-F5DDC909D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F73C-111E-C041-AEA9-4F264DA6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A562A-CA89-384E-92F0-9C5BE6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CFCE-1CCD-EC4A-8D2E-169588A520F4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374346-19E8-B845-A1BD-67968D0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082E1-FD4F-A847-A2B9-5286E532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AA-710B-CE4E-9E6C-D5BC981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E1DFD-602C-7145-B78B-B5A5B3E2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65F97-2328-9A4C-8E82-94BBA36C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F8F187-35AF-C54A-AB81-DB3C21A4D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0EF6A4-FCA6-B545-8987-8FB2AF30B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5FAA36-D925-FD45-98AF-FA1B4BF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5B76-5367-2F45-8C7B-2896740E85DB}" type="datetime1">
              <a:rPr lang="ru-RU" smtClean="0"/>
              <a:t>09.12.2019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99CB71-C701-9246-9DE4-3976C136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4B23EB-6ABB-6A4E-9E8B-06C2EFDC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B493C-9308-3249-9EE7-E36F0C1D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31B189-8054-C141-ABD1-9690690D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46-F462-AC4F-AB62-0DB77C574751}" type="datetime1">
              <a:rPr lang="ru-RU" smtClean="0"/>
              <a:t>09.12.2019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211AF6-75A0-4745-9E8B-950FEE5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808EB-5E65-7E45-8147-8EA65D0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715F2C-EB74-6548-B3B1-7032360B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9B97-FC2A-AE49-9F47-AD7DF6DB060B}" type="datetime1">
              <a:rPr lang="ru-RU" smtClean="0"/>
              <a:t>09.12.2019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AC239F-9D8F-D447-A69E-803C336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25FD3-E68D-664A-BB82-3FA7F284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A6852-60E4-BE4C-9B54-C6A6526A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020C0-E968-4E41-8983-690E7A00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B6401-380D-EA44-80F2-C8C5E0C5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7743F7-F37E-3548-A3C7-D288194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CAE1-BFF5-4A48-A81A-6F5BA5232A31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9F7EC-06C5-1840-A910-2BA7B38E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85621-DA90-554F-ABA3-FC5A6E6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6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4F7E-985E-214D-B73D-81BCD76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90B43-26F5-644C-AD31-6F7C14E3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0834-C31C-9046-BFE4-7C7E4CED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05DB6-7672-8E42-9C81-A6CEC114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3E15-EB33-0845-94EE-3C1B5CFB95CA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8C31A7-60C1-C646-9368-90902A10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A1CF6-E9DC-DE4A-A1D2-3E784B5B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BBC6E-59D9-5C49-9BB9-E859C61E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733E2-BC7E-764C-A020-8EA618E0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5A605-F263-C043-9A13-0D120EA5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F9F6-6460-7344-94A7-041FEF2A51F0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47D10-D153-0540-86AF-BB302B2E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D5478-02D5-174E-AA66-D0A97900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D0087-D0C8-3743-A882-873AA979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04386" y="16895"/>
            <a:ext cx="5783228" cy="68242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FD940-22FA-B549-A6FE-B882F317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455" y="1545020"/>
            <a:ext cx="10505090" cy="30585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 при столкновении (взрыв)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751E7-5038-C745-91DA-A775006F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1848" y="4975761"/>
            <a:ext cx="3710152" cy="175611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Сиденко Анастасия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Генадьевна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ИУ7-53Б</a:t>
            </a: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Кострицкий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95584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515318-19E2-DF48-BC4F-791877EE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66" y="2713509"/>
            <a:ext cx="5177014" cy="34681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A29D95-3AFC-074B-A303-74108316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1" y="2713508"/>
            <a:ext cx="5177014" cy="3468195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Примеры работы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161938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Выводы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1870840" y="2154624"/>
            <a:ext cx="8926682" cy="2974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В результате </a:t>
            </a:r>
            <a:r>
              <a:rPr lang="ru-RU" sz="1900" b="1" dirty="0" err="1">
                <a:latin typeface="+mj-lt"/>
              </a:rPr>
              <a:t>проделаннои</a:t>
            </a:r>
            <a:r>
              <a:rPr lang="ru-RU" sz="1900" b="1" dirty="0">
                <a:latin typeface="+mj-lt"/>
              </a:rPr>
              <a:t>̆ работы выполнены следующие задачи</a:t>
            </a:r>
            <a:r>
              <a:rPr lang="ru-RU" sz="1900" dirty="0"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Определено понятие системы частиц.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Создан движок для работы с частицами.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Изучено физическое явление - взрыв.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Смоделирован взрыв большого числа частиц при столкновении с телом.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Достигнута цель проекта </a:t>
            </a:r>
            <a:r>
              <a:rPr lang="ru-RU" sz="1900" dirty="0">
                <a:latin typeface="+mj-lt"/>
              </a:rPr>
              <a:t>– создание максимально </a:t>
            </a:r>
            <a:r>
              <a:rPr lang="ru-RU" sz="1900" dirty="0" err="1">
                <a:latin typeface="+mj-lt"/>
              </a:rPr>
              <a:t>приближеннои</a:t>
            </a:r>
            <a:r>
              <a:rPr lang="ru-RU" sz="1900" dirty="0">
                <a:latin typeface="+mj-lt"/>
              </a:rPr>
              <a:t>̆ модели взрыва большого числа частиц при столкновении с телом, имею­щим </a:t>
            </a:r>
            <a:r>
              <a:rPr lang="ru-RU" sz="1900" dirty="0" err="1">
                <a:latin typeface="+mj-lt"/>
              </a:rPr>
              <a:t>большии</a:t>
            </a:r>
            <a:r>
              <a:rPr lang="ru-RU" sz="1900" dirty="0">
                <a:latin typeface="+mj-lt"/>
              </a:rPr>
              <a:t>̆ размер с использованием графического редактора систем частиц. </a:t>
            </a:r>
          </a:p>
        </p:txBody>
      </p:sp>
    </p:spTree>
    <p:extLst>
      <p:ext uri="{BB962C8B-B14F-4D97-AF65-F5344CB8AC3E}">
        <p14:creationId xmlns:p14="http://schemas.microsoft.com/office/powerpoint/2010/main" val="103877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531770" y="2483067"/>
            <a:ext cx="9128460" cy="18787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Спасибо за внимание!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4289534" y="467707"/>
            <a:ext cx="407670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17018" y="2175645"/>
            <a:ext cx="4680198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протяжении десятилетий взрывы были самыми динамичными и визуально привлекательными спецэффектами в кино и видеоиграх.</a:t>
            </a:r>
          </a:p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для использования ком­пьютеров при создании взрывных эффектов: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забота о безопас­ности актеров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взрывы дешевле и быстрее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FEBDC-C3F0-9B4A-8CDC-0A6780BF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90" y="2175640"/>
            <a:ext cx="5680592" cy="35787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06122-BB95-3F4B-8D25-23E6843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917275" y="467707"/>
            <a:ext cx="6357445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3" y="2112583"/>
            <a:ext cx="9403051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проекта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создание максимально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модели взрыва большого числа частиц, при столкновении с телом, имею­щим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размер с использованием графического редактора систем частиц. Моделирование основано на физическом явлении взрыва взрыва и возникающих побочных эффектов в заданном пространстве за заданное время и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взаимодействующих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̆. </a:t>
            </a:r>
          </a:p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поставленнои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цели необходимо решить следующие задачи.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понятие системы частиц.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движок для работы с частицами.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физическое явление - взрыв.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взрыва большого числа частиц, при столкновении с телом.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частиц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широко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в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графике метод представления объектов, не имеющих четки геометрических границ. 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взрыва частиц может быть описана по разному в зависимости от 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источника силы,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порождающеи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взрыв. В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даннои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работе, источником является шарообразное тело, врезающееся в систему более мелких частиц. </a:t>
            </a:r>
          </a:p>
          <a:p>
            <a:r>
              <a:rPr lang="ru-RU" sz="1900" b="1" dirty="0">
                <a:latin typeface="+mj-lt"/>
              </a:rPr>
              <a:t>Функциональная модель</a:t>
            </a:r>
            <a:r>
              <a:rPr lang="ru-RU" sz="1900" dirty="0">
                <a:latin typeface="+mj-lt"/>
              </a:rPr>
              <a:t>, отобра­жающая структуру и функции системы: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466124-D9DC-9645-8C7C-582FE2E9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60" y="3908911"/>
            <a:ext cx="5416771" cy="28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0968"/>
              </p:ext>
            </p:extLst>
          </p:nvPr>
        </p:nvGraphicFramePr>
        <p:xfrm>
          <a:off x="2031998" y="2564520"/>
          <a:ext cx="8128000" cy="2590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моделирование объектов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Полигонами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Частицами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Полая модель без внутреннего наполнения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Полностью заполняют внутренности модели, где каждая частица представляется как материальная точка с дополнительными атрибутами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ctr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584439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38588"/>
              </p:ext>
            </p:extLst>
          </p:nvPr>
        </p:nvGraphicFramePr>
        <p:xfrm>
          <a:off x="283779" y="1983828"/>
          <a:ext cx="11645463" cy="479725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5021049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635063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47091">
                <a:tc gridSpan="3"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Алгоритмы удаления невидимых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поверхностеи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607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Алгоритм,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использующии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z-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буфер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 разбиения области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Варнока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Метод трассировки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лучеи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45690">
                <a:tc>
                  <a:txBody>
                    <a:bodyPr/>
                    <a:lstStyle/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Наиболее простой.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Время работы алгоритма не зависит от сложности сцены.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Многоугольники, составляющие сцену, могут обрабатываться в произвольном порядке.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Затраты памяти.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Трудности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реализациеи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эффектов прозрачности или просвечивания и устранения лестничного эффекта.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Сложная работа с поверхностями второго порядка.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dirty="0">
                          <a:latin typeface="+mj-lt"/>
                          <a:cs typeface="Times New Roman" panose="02020603050405020304" pitchFamily="18" charset="0"/>
                        </a:rPr>
                        <a:t>Более сложный.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Алгоритм работает с многоугольниками.</a:t>
                      </a:r>
                      <a:endParaRPr lang="ru-RU" sz="19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Простой, позволяет совместить определение видимости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расчётом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цвета пикселя.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Сцена состоит из геометрических примитивов, пересечение вычисляется аналитически. 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Может быть модифицирован для отображения общего освещения сцены.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Большое количество вычислений и следовательно большие временные затраты. 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just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08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72620" y="449879"/>
            <a:ext cx="8846753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Конструкторскии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DE18A8B-4684-984E-A6EB-AF83E752CD65}"/>
              </a:ext>
            </a:extLst>
          </p:cNvPr>
          <p:cNvSpPr txBox="1">
            <a:spLocks/>
          </p:cNvSpPr>
          <p:nvPr/>
        </p:nvSpPr>
        <p:spPr>
          <a:xfrm>
            <a:off x="1546872" y="1978004"/>
            <a:ext cx="9403051" cy="39393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Математические основы метода математического моделирования</a:t>
            </a:r>
          </a:p>
          <a:p>
            <a:r>
              <a:rPr lang="ru-RU" sz="1900" b="1" dirty="0">
                <a:latin typeface="+mj-lt"/>
              </a:rPr>
              <a:t>Алгоритм </a:t>
            </a:r>
            <a:r>
              <a:rPr lang="ru-RU" sz="1900" b="1" dirty="0" err="1">
                <a:latin typeface="+mj-lt"/>
              </a:rPr>
              <a:t>обратнои</a:t>
            </a:r>
            <a:r>
              <a:rPr lang="ru-RU" sz="1900" b="1" dirty="0">
                <a:latin typeface="+mj-lt"/>
              </a:rPr>
              <a:t>̆ трассировки </a:t>
            </a:r>
            <a:r>
              <a:rPr lang="ru-RU" sz="1900" b="1" dirty="0" err="1">
                <a:latin typeface="+mj-lt"/>
              </a:rPr>
              <a:t>лучеи</a:t>
            </a:r>
            <a:r>
              <a:rPr lang="ru-RU" sz="1900" b="1" dirty="0">
                <a:latin typeface="+mj-lt"/>
              </a:rPr>
              <a:t>̆</a:t>
            </a:r>
          </a:p>
          <a:p>
            <a:pPr lvl="1"/>
            <a:r>
              <a:rPr lang="ru-RU" sz="1900" dirty="0">
                <a:latin typeface="+mj-lt"/>
              </a:rPr>
              <a:t>Определение невидимых граней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со сферой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 плоскостью</a:t>
            </a:r>
          </a:p>
          <a:p>
            <a:pPr lvl="1"/>
            <a:r>
              <a:rPr lang="ru-RU" sz="1900" dirty="0">
                <a:latin typeface="+mj-lt"/>
              </a:rPr>
              <a:t>Источники освещения </a:t>
            </a:r>
          </a:p>
          <a:p>
            <a:pPr lvl="1"/>
            <a:r>
              <a:rPr lang="ru-RU" sz="1900" dirty="0">
                <a:latin typeface="+mj-lt"/>
              </a:rPr>
              <a:t>Диффузное рассеяние </a:t>
            </a:r>
          </a:p>
          <a:p>
            <a:pPr lvl="1"/>
            <a:r>
              <a:rPr lang="ru-RU" sz="1900" dirty="0">
                <a:latin typeface="+mj-lt"/>
              </a:rPr>
              <a:t>Тени 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900" b="1" dirty="0">
                <a:latin typeface="+mj-lt"/>
              </a:rPr>
              <a:t>Моделирование взрыва </a:t>
            </a:r>
          </a:p>
          <a:p>
            <a:pPr lvl="1"/>
            <a:r>
              <a:rPr lang="ru-RU" sz="1900" dirty="0">
                <a:latin typeface="+mj-lt"/>
              </a:rPr>
              <a:t>Построение физической и математической модели взаимодействия</a:t>
            </a: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875871" y="467707"/>
            <a:ext cx="8440252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Технологическии</a:t>
            </a:r>
            <a:r>
              <a:rPr lang="ru-RU" sz="5400" b="1" dirty="0"/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1" y="1569573"/>
            <a:ext cx="9403051" cy="49766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Для выполнения проекта был выбран язык программирования </a:t>
            </a:r>
            <a:r>
              <a:rPr lang="en" sz="1900" b="1" dirty="0">
                <a:latin typeface="+mj-lt"/>
              </a:rPr>
              <a:t>C++/QT</a:t>
            </a:r>
            <a:r>
              <a:rPr lang="ru-RU" sz="1900" dirty="0">
                <a:latin typeface="+mj-lt"/>
              </a:rPr>
              <a:t>, объектно-</a:t>
            </a:r>
            <a:r>
              <a:rPr lang="ru-RU" sz="1900" dirty="0" err="1">
                <a:latin typeface="+mj-lt"/>
              </a:rPr>
              <a:t>ориентированныи</a:t>
            </a:r>
            <a:r>
              <a:rPr lang="ru-RU" sz="1900" dirty="0">
                <a:latin typeface="+mj-lt"/>
              </a:rPr>
              <a:t>̆ подход программирования и паттерны проектирования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Алгоритм программы.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начального экрана и </a:t>
            </a:r>
            <a:r>
              <a:rPr lang="ru-RU" sz="1900" dirty="0" err="1">
                <a:latin typeface="+mj-lt"/>
              </a:rPr>
              <a:t>интерфейса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Ввод и чтение из пользовательского </a:t>
            </a:r>
            <a:r>
              <a:rPr lang="ru-RU" sz="1900" dirty="0" err="1">
                <a:latin typeface="+mj-lt"/>
              </a:rPr>
              <a:t>файла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Если ошибок не возникло, загрузка </a:t>
            </a:r>
            <a:r>
              <a:rPr lang="ru-RU" sz="1900" dirty="0" err="1">
                <a:latin typeface="+mj-lt"/>
              </a:rPr>
              <a:t>новои</a:t>
            </a:r>
            <a:r>
              <a:rPr lang="ru-RU" sz="1900" dirty="0">
                <a:latin typeface="+mj-lt"/>
              </a:rPr>
              <a:t>̆ модели.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модели с учетом матрицы камеры.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Алгоритм трассировки для каждого пикселя экрана.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Определение затененности для каждого пикселя экрана.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Применение диффузного отражения для каждого пикселя экра­на. </a:t>
            </a:r>
          </a:p>
          <a:p>
            <a:pPr marL="914400" lvl="1" indent="-457200">
              <a:buAutoNum type="arabicPeriod"/>
            </a:pPr>
            <a:r>
              <a:rPr lang="ru-RU" sz="1500" dirty="0" err="1">
                <a:latin typeface="+mj-lt"/>
              </a:rPr>
              <a:t>Отрисовка</a:t>
            </a:r>
            <a:r>
              <a:rPr lang="ru-RU" sz="1500" dirty="0">
                <a:latin typeface="+mj-lt"/>
              </a:rPr>
              <a:t> </a:t>
            </a:r>
            <a:r>
              <a:rPr lang="ru-RU" sz="1500" dirty="0" err="1">
                <a:latin typeface="+mj-lt"/>
              </a:rPr>
              <a:t>пикселеи</a:t>
            </a:r>
            <a:r>
              <a:rPr lang="ru-RU" sz="1500" dirty="0">
                <a:latin typeface="+mj-lt"/>
              </a:rPr>
              <a:t>̆.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При </a:t>
            </a:r>
            <a:r>
              <a:rPr lang="ru-RU" sz="1900" dirty="0" err="1">
                <a:latin typeface="+mj-lt"/>
              </a:rPr>
              <a:t>нажатои</a:t>
            </a:r>
            <a:r>
              <a:rPr lang="ru-RU" sz="1900" dirty="0">
                <a:latin typeface="+mj-lt"/>
              </a:rPr>
              <a:t>̆ кнопке взрыва.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скорости каждого объекта по законам физики.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положения каждого объекта с учетом скорости.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Переход к пункту 4, если не загружен </a:t>
            </a:r>
            <a:r>
              <a:rPr lang="ru-RU" sz="1900" dirty="0" err="1">
                <a:latin typeface="+mj-lt"/>
              </a:rPr>
              <a:t>новыи</a:t>
            </a:r>
            <a:r>
              <a:rPr lang="ru-RU" sz="1900" dirty="0">
                <a:latin typeface="+mj-lt"/>
              </a:rPr>
              <a:t>̆ </a:t>
            </a:r>
            <a:r>
              <a:rPr lang="ru-RU" sz="1900" dirty="0" err="1">
                <a:latin typeface="+mj-lt"/>
              </a:rPr>
              <a:t>файл</a:t>
            </a:r>
            <a:r>
              <a:rPr lang="ru-RU" sz="1900" dirty="0">
                <a:latin typeface="+mj-lt"/>
              </a:rPr>
              <a:t>, иначе пункт 2.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5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910996" y="2218257"/>
            <a:ext cx="4543874" cy="3654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В работе для ускорения вычислений используется </a:t>
            </a:r>
            <a:r>
              <a:rPr lang="ru-RU" sz="1900" b="1" dirty="0">
                <a:latin typeface="+mj-lt"/>
              </a:rPr>
              <a:t>параллельное программирование</a:t>
            </a:r>
            <a:r>
              <a:rPr lang="ru-RU" sz="1900" dirty="0">
                <a:latin typeface="+mj-lt"/>
              </a:rPr>
              <a:t>. Необходимо исследовать оптимальное число потоков необходимых для наиболее </a:t>
            </a:r>
            <a:r>
              <a:rPr lang="ru-RU" sz="1900" dirty="0" err="1">
                <a:latin typeface="+mj-lt"/>
              </a:rPr>
              <a:t>быстрои</a:t>
            </a:r>
            <a:r>
              <a:rPr lang="ru-RU" sz="1900" dirty="0">
                <a:latin typeface="+mj-lt"/>
              </a:rPr>
              <a:t>̆ генерации изображения.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Было проведено исследование для определения оптимального количества потоков.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Результаты представлены на графике.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A6A07C-7238-2A48-B62C-1F81D64D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259" y="1843395"/>
            <a:ext cx="5676681" cy="44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6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694</Words>
  <Application>Microsoft Macintosh PowerPoint</Application>
  <PresentationFormat>Широкоэкранный</PresentationFormat>
  <Paragraphs>98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Системный шрифт, обычный</vt:lpstr>
      <vt:lpstr>Arial</vt:lpstr>
      <vt:lpstr>Calibri</vt:lpstr>
      <vt:lpstr>Times New Roman</vt:lpstr>
      <vt:lpstr>Тема Office</vt:lpstr>
      <vt:lpstr>Визуализация взаимодействия частиц при столкновении (взрыв)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Сиденко</dc:creator>
  <cp:lastModifiedBy>Настя Сиденко</cp:lastModifiedBy>
  <cp:revision>34</cp:revision>
  <dcterms:created xsi:type="dcterms:W3CDTF">2019-12-05T20:42:40Z</dcterms:created>
  <dcterms:modified xsi:type="dcterms:W3CDTF">2019-12-09T13:15:49Z</dcterms:modified>
</cp:coreProperties>
</file>